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D5F38E-485C-45DA-8180-225DF0D4F7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02A405-BDCC-44C8-ACB7-D387B61E7EF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Of Evolution </a:t>
            </a:r>
            <a:br>
              <a:rPr lang="en-US" dirty="0" smtClean="0"/>
            </a:br>
            <a:r>
              <a:rPr lang="en-US" dirty="0" smtClean="0"/>
              <a:t>Chapter 28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evolution?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Evolution can be simply stated as 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sz="4000" dirty="0" smtClean="0"/>
              <a:t>Change over Time</a:t>
            </a:r>
          </a:p>
          <a:p>
            <a:pPr marL="137160" indent="0">
              <a:buNone/>
            </a:pPr>
            <a:endParaRPr lang="en-US" sz="4000" dirty="0" smtClean="0"/>
          </a:p>
          <a:p>
            <a:pPr marL="137160" indent="0">
              <a:buNone/>
            </a:pPr>
            <a:r>
              <a:rPr lang="en-US" sz="4000" dirty="0" smtClean="0"/>
              <a:t>More elaborate: </a:t>
            </a:r>
          </a:p>
          <a:p>
            <a:pPr marL="137160" indent="0">
              <a:buNone/>
            </a:pPr>
            <a:r>
              <a:rPr lang="en-US" sz="4000" dirty="0" smtClean="0"/>
              <a:t>It is how different kinds of organisms are thought to have developed and diversified from earlier forms during earths history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35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381000"/>
            <a:ext cx="8763000" cy="1676400"/>
          </a:xfrm>
        </p:spPr>
        <p:txBody>
          <a:bodyPr>
            <a:noAutofit/>
          </a:bodyPr>
          <a:lstStyle/>
          <a:p>
            <a:r>
              <a:rPr lang="en-US" sz="6000" dirty="0" smtClean="0"/>
              <a:t>B. Evidence </a:t>
            </a:r>
            <a:r>
              <a:rPr lang="en-US" sz="6000" dirty="0" smtClean="0"/>
              <a:t>from </a:t>
            </a:r>
            <a:r>
              <a:rPr lang="en-US" sz="6000" dirty="0"/>
              <a:t>L</a:t>
            </a:r>
            <a:r>
              <a:rPr lang="en-US" sz="6000" dirty="0" smtClean="0"/>
              <a:t>iving Things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74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Homologous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091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Skeletal structure of different organisms </a:t>
            </a:r>
            <a:r>
              <a:rPr lang="en-US" sz="2800" dirty="0" smtClean="0"/>
              <a:t>have: </a:t>
            </a:r>
          </a:p>
          <a:p>
            <a:r>
              <a:rPr lang="en-US" sz="2800" b="1" dirty="0" smtClean="0"/>
              <a:t>similar</a:t>
            </a:r>
            <a:r>
              <a:rPr lang="en-US" sz="2800" dirty="0" smtClean="0"/>
              <a:t> </a:t>
            </a:r>
            <a:r>
              <a:rPr lang="en-US" sz="2800" dirty="0" smtClean="0"/>
              <a:t>structure and embryological development </a:t>
            </a:r>
            <a:endParaRPr lang="en-US" sz="2800" dirty="0" smtClean="0"/>
          </a:p>
          <a:p>
            <a:r>
              <a:rPr lang="en-US" sz="2800" b="1" dirty="0" smtClean="0"/>
              <a:t>different</a:t>
            </a:r>
            <a:r>
              <a:rPr lang="en-US" sz="2800" dirty="0" smtClean="0"/>
              <a:t> </a:t>
            </a:r>
            <a:r>
              <a:rPr lang="en-US" sz="2800" dirty="0" smtClean="0"/>
              <a:t>forms and function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3977" y="1527175"/>
            <a:ext cx="637953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7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Analogous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Similar</a:t>
            </a:r>
            <a:r>
              <a:rPr lang="en-US" dirty="0" smtClean="0"/>
              <a:t> external forms and similar function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b="1" dirty="0" smtClean="0"/>
              <a:t>different</a:t>
            </a:r>
            <a:r>
              <a:rPr lang="en-US" dirty="0" smtClean="0"/>
              <a:t> internal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Analogous Examples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064780"/>
            <a:ext cx="5574741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318" y="5638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have a external wing for flight, but the internal structure is not similar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7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Structures that </a:t>
            </a:r>
            <a:r>
              <a:rPr lang="en-US" dirty="0" smtClean="0"/>
              <a:t>were </a:t>
            </a:r>
            <a:r>
              <a:rPr lang="en-US" dirty="0" smtClean="0"/>
              <a:t>functional in an ancestral form but are no longer functional </a:t>
            </a:r>
          </a:p>
          <a:p>
            <a:r>
              <a:rPr lang="en-US" dirty="0" smtClean="0"/>
              <a:t>They are reduced forms that no longer serve a function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Examples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38613" cy="43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48307"/>
            <a:ext cx="482709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2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</TotalTime>
  <Words>120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Evidence Of Evolution  Chapter 28 </vt:lpstr>
      <vt:lpstr>What is evolution? </vt:lpstr>
      <vt:lpstr>B. Evidence from Living Things</vt:lpstr>
      <vt:lpstr>Homologous Structures</vt:lpstr>
      <vt:lpstr>Examples</vt:lpstr>
      <vt:lpstr>Analogous Structures </vt:lpstr>
      <vt:lpstr>Analogous Examples </vt:lpstr>
      <vt:lpstr>Vestigial Structures </vt:lpstr>
      <vt:lpstr>Vestigial Examples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Of Evolution  Chapter 28 </dc:title>
  <dc:creator>bryan</dc:creator>
  <cp:lastModifiedBy>bryan</cp:lastModifiedBy>
  <cp:revision>4</cp:revision>
  <dcterms:created xsi:type="dcterms:W3CDTF">2018-10-28T23:26:55Z</dcterms:created>
  <dcterms:modified xsi:type="dcterms:W3CDTF">2019-10-15T23:58:05Z</dcterms:modified>
</cp:coreProperties>
</file>